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8"/>
  </p:notesMasterIdLst>
  <p:sldIdLst>
    <p:sldId id="263" r:id="rId2"/>
    <p:sldId id="264" r:id="rId3"/>
    <p:sldId id="265" r:id="rId4"/>
    <p:sldId id="267" r:id="rId5"/>
    <p:sldId id="270" r:id="rId6"/>
    <p:sldId id="268" r:id="rId7"/>
    <p:sldId id="283" r:id="rId8"/>
    <p:sldId id="273" r:id="rId9"/>
    <p:sldId id="266" r:id="rId10"/>
    <p:sldId id="274" r:id="rId11"/>
    <p:sldId id="279" r:id="rId12"/>
    <p:sldId id="271" r:id="rId13"/>
    <p:sldId id="275" r:id="rId14"/>
    <p:sldId id="284" r:id="rId15"/>
    <p:sldId id="277" r:id="rId16"/>
    <p:sldId id="27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688D99-9CC1-4C21-B40B-F20EC7CEA86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84149B-31EC-455B-BF16-1BE5CC0812DF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বিপনন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16000E7C-1069-40D2-B8C9-C7850589DBC2}" type="parTrans" cxnId="{CC5796C3-5A68-4BC0-B7B9-C3A62551DA91}">
      <dgm:prSet/>
      <dgm:spPr/>
      <dgm:t>
        <a:bodyPr/>
        <a:lstStyle/>
        <a:p>
          <a:endParaRPr lang="en-US"/>
        </a:p>
      </dgm:t>
    </dgm:pt>
    <dgm:pt modelId="{C5CA5A9D-2256-492A-A95F-D5085EF11E47}" type="sibTrans" cxnId="{CC5796C3-5A68-4BC0-B7B9-C3A62551DA91}">
      <dgm:prSet/>
      <dgm:spPr/>
      <dgm:t>
        <a:bodyPr/>
        <a:lstStyle/>
        <a:p>
          <a:endParaRPr lang="en-US"/>
        </a:p>
      </dgm:t>
    </dgm:pt>
    <dgm:pt modelId="{FFA19038-8A25-4D6A-A4CF-40D1EC30EB06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পরিবহন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424F34F-B286-410F-A5A0-0C09867E8C63}" type="parTrans" cxnId="{90A5CC64-1C84-47F3-A3F0-803753EF8F16}">
      <dgm:prSet/>
      <dgm:spPr/>
      <dgm:t>
        <a:bodyPr/>
        <a:lstStyle/>
        <a:p>
          <a:endParaRPr lang="en-US"/>
        </a:p>
      </dgm:t>
    </dgm:pt>
    <dgm:pt modelId="{6963F43C-99BC-4F73-B0FD-3840C842C363}" type="sibTrans" cxnId="{90A5CC64-1C84-47F3-A3F0-803753EF8F16}">
      <dgm:prSet/>
      <dgm:spPr/>
      <dgm:t>
        <a:bodyPr/>
        <a:lstStyle/>
        <a:p>
          <a:endParaRPr lang="en-US"/>
        </a:p>
      </dgm:t>
    </dgm:pt>
    <dgm:pt modelId="{749B87FF-FE6B-4911-ADAA-FFDCE16B44F9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বিক্রয়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2CD4616-CE9A-484C-B4B9-53FD0593CB30}" type="parTrans" cxnId="{FD49A8D3-F18D-40B1-9758-6025F3B0DB83}">
      <dgm:prSet/>
      <dgm:spPr/>
      <dgm:t>
        <a:bodyPr/>
        <a:lstStyle/>
        <a:p>
          <a:endParaRPr lang="en-US"/>
        </a:p>
      </dgm:t>
    </dgm:pt>
    <dgm:pt modelId="{CCED2DEA-C656-4324-82C5-1A3318FFBB37}" type="sibTrans" cxnId="{FD49A8D3-F18D-40B1-9758-6025F3B0DB83}">
      <dgm:prSet/>
      <dgm:spPr/>
      <dgm:t>
        <a:bodyPr/>
        <a:lstStyle/>
        <a:p>
          <a:endParaRPr lang="en-US"/>
        </a:p>
      </dgm:t>
    </dgm:pt>
    <dgm:pt modelId="{55425098-D8B6-4859-BC77-981DC2A36966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প্রমিতকরন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EBC4271-E5E5-4EF9-869C-BA686EE35C57}" type="parTrans" cxnId="{E663E23E-4E08-47AB-91A0-4365D8C9076C}">
      <dgm:prSet/>
      <dgm:spPr/>
      <dgm:t>
        <a:bodyPr/>
        <a:lstStyle/>
        <a:p>
          <a:endParaRPr lang="en-US"/>
        </a:p>
      </dgm:t>
    </dgm:pt>
    <dgm:pt modelId="{E01591B9-7D1F-47EC-A517-0FFD570CBD95}" type="sibTrans" cxnId="{E663E23E-4E08-47AB-91A0-4365D8C9076C}">
      <dgm:prSet/>
      <dgm:spPr/>
      <dgm:t>
        <a:bodyPr/>
        <a:lstStyle/>
        <a:p>
          <a:endParaRPr lang="en-US"/>
        </a:p>
      </dgm:t>
    </dgm:pt>
    <dgm:pt modelId="{37787658-0643-4329-9CD7-7F47433A00B7}">
      <dgm:prSet phldrT="[Text]" custT="1"/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গুদামজাতকরন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378569DE-6CBD-4D26-9CBE-F935E04621F7}" type="parTrans" cxnId="{C7924CF4-0FAE-409B-8621-B03F7DF14019}">
      <dgm:prSet/>
      <dgm:spPr/>
      <dgm:t>
        <a:bodyPr/>
        <a:lstStyle/>
        <a:p>
          <a:endParaRPr lang="en-US"/>
        </a:p>
      </dgm:t>
    </dgm:pt>
    <dgm:pt modelId="{BE7FFBEF-FFC5-4B61-825A-2351A8FCE936}" type="sibTrans" cxnId="{C7924CF4-0FAE-409B-8621-B03F7DF14019}">
      <dgm:prSet/>
      <dgm:spPr/>
      <dgm:t>
        <a:bodyPr/>
        <a:lstStyle/>
        <a:p>
          <a:endParaRPr lang="en-US"/>
        </a:p>
      </dgm:t>
    </dgm:pt>
    <dgm:pt modelId="{AEACF2C8-A939-4D07-8289-444A23B10EBF}">
      <dgm:prSet custT="1"/>
      <dgm:spPr/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ক্রয় </a:t>
          </a:r>
          <a:endParaRPr lang="en-US" sz="3600" dirty="0">
            <a:latin typeface="NikoshBAN" pitchFamily="2" charset="0"/>
            <a:cs typeface="NikoshBAN" pitchFamily="2" charset="0"/>
          </a:endParaRPr>
        </a:p>
      </dgm:t>
    </dgm:pt>
    <dgm:pt modelId="{FC927247-6D5B-46E2-A478-871D037591B2}" type="parTrans" cxnId="{D7CBE551-D54C-4E84-8DD8-B0661B7EC87A}">
      <dgm:prSet/>
      <dgm:spPr/>
      <dgm:t>
        <a:bodyPr/>
        <a:lstStyle/>
        <a:p>
          <a:endParaRPr lang="en-US"/>
        </a:p>
      </dgm:t>
    </dgm:pt>
    <dgm:pt modelId="{F873A37A-67D0-40F5-8C86-D12F75824743}" type="sibTrans" cxnId="{D7CBE551-D54C-4E84-8DD8-B0661B7EC87A}">
      <dgm:prSet/>
      <dgm:spPr/>
      <dgm:t>
        <a:bodyPr/>
        <a:lstStyle/>
        <a:p>
          <a:endParaRPr lang="en-US"/>
        </a:p>
      </dgm:t>
    </dgm:pt>
    <dgm:pt modelId="{2911D530-BA8F-4599-94BA-E3A42E95C0D5}">
      <dgm:prSet custT="1"/>
      <dgm:spPr/>
      <dgm:t>
        <a:bodyPr/>
        <a:lstStyle/>
        <a:p>
          <a:r>
            <a:rPr lang="bn-BD" sz="1600" dirty="0" smtClean="0">
              <a:latin typeface="NikoshBAN" pitchFamily="2" charset="0"/>
              <a:cs typeface="NikoshBAN" pitchFamily="2" charset="0"/>
            </a:rPr>
            <a:t> </a:t>
          </a:r>
          <a:r>
            <a:rPr lang="bn-BD" sz="2000" dirty="0" smtClean="0">
              <a:latin typeface="NikoshBAN" pitchFamily="2" charset="0"/>
              <a:cs typeface="NikoshBAN" pitchFamily="2" charset="0"/>
            </a:rPr>
            <a:t>পর্যায়িতকরন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04B7C14B-DA37-41E0-9BD7-B0B99EA2C4C8}" type="parTrans" cxnId="{97507DED-47B4-4693-9E1B-3724F16229E5}">
      <dgm:prSet/>
      <dgm:spPr/>
      <dgm:t>
        <a:bodyPr/>
        <a:lstStyle/>
        <a:p>
          <a:endParaRPr lang="en-US"/>
        </a:p>
      </dgm:t>
    </dgm:pt>
    <dgm:pt modelId="{86BCB9E5-1EDF-4C58-9C7D-74CBE70D8488}" type="sibTrans" cxnId="{97507DED-47B4-4693-9E1B-3724F16229E5}">
      <dgm:prSet/>
      <dgm:spPr/>
      <dgm:t>
        <a:bodyPr/>
        <a:lstStyle/>
        <a:p>
          <a:endParaRPr lang="en-US"/>
        </a:p>
      </dgm:t>
    </dgm:pt>
    <dgm:pt modelId="{80E85227-7F67-4F1D-9A84-9DE4D58FB868}">
      <dgm:prSet custT="1"/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মোড়কিকরন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52E99023-C3F6-445F-B6CF-3A09B8C761BE}" type="parTrans" cxnId="{EDD8066A-0E63-4371-939B-41335E1DAC35}">
      <dgm:prSet/>
      <dgm:spPr/>
      <dgm:t>
        <a:bodyPr/>
        <a:lstStyle/>
        <a:p>
          <a:endParaRPr lang="en-US"/>
        </a:p>
      </dgm:t>
    </dgm:pt>
    <dgm:pt modelId="{6A03618E-28F0-4D39-8BC8-E4A4C0D61A49}" type="sibTrans" cxnId="{EDD8066A-0E63-4371-939B-41335E1DAC35}">
      <dgm:prSet/>
      <dgm:spPr/>
      <dgm:t>
        <a:bodyPr/>
        <a:lstStyle/>
        <a:p>
          <a:endParaRPr lang="en-US"/>
        </a:p>
      </dgm:t>
    </dgm:pt>
    <dgm:pt modelId="{71B3C67D-2AE7-43ED-A15F-2604A9C86921}">
      <dgm:prSet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তথ্য সংরহ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6B1CCEBB-9E04-4CC4-A8DD-27267A718F3F}" type="parTrans" cxnId="{86C051F1-C476-4EAF-BCA5-E0A350FB3218}">
      <dgm:prSet/>
      <dgm:spPr/>
      <dgm:t>
        <a:bodyPr/>
        <a:lstStyle/>
        <a:p>
          <a:endParaRPr lang="en-US"/>
        </a:p>
      </dgm:t>
    </dgm:pt>
    <dgm:pt modelId="{379DFBB4-8710-4A84-AAE2-70C70706B655}" type="sibTrans" cxnId="{86C051F1-C476-4EAF-BCA5-E0A350FB3218}">
      <dgm:prSet/>
      <dgm:spPr/>
      <dgm:t>
        <a:bodyPr/>
        <a:lstStyle/>
        <a:p>
          <a:endParaRPr lang="en-US"/>
        </a:p>
      </dgm:t>
    </dgm:pt>
    <dgm:pt modelId="{49B18C42-3079-4949-B2AE-86F03B9A16DE}">
      <dgm:prSet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ভোক্তা বিশ্লেষণ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402FA722-491E-4E05-AB13-1C8247576539}" type="parTrans" cxnId="{A4B0335B-ED6D-4209-A1DC-96EF5E4D475C}">
      <dgm:prSet/>
      <dgm:spPr/>
      <dgm:t>
        <a:bodyPr/>
        <a:lstStyle/>
        <a:p>
          <a:endParaRPr lang="en-US"/>
        </a:p>
      </dgm:t>
    </dgm:pt>
    <dgm:pt modelId="{C4957F8B-AE9B-40AD-A540-6EE4E7DD67DD}" type="sibTrans" cxnId="{A4B0335B-ED6D-4209-A1DC-96EF5E4D475C}">
      <dgm:prSet/>
      <dgm:spPr/>
      <dgm:t>
        <a:bodyPr/>
        <a:lstStyle/>
        <a:p>
          <a:endParaRPr lang="en-US"/>
        </a:p>
      </dgm:t>
    </dgm:pt>
    <dgm:pt modelId="{56E09B32-4176-4636-AE0F-F9E7F71AE552}" type="pres">
      <dgm:prSet presAssocID="{C6688D99-9CC1-4C21-B40B-F20EC7CEA86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96ACD1-81DB-45A8-84DE-B33050B3BDFB}" type="pres">
      <dgm:prSet presAssocID="{8384149B-31EC-455B-BF16-1BE5CC0812DF}" presName="centerShape" presStyleLbl="node0" presStyleIdx="0" presStyleCnt="1"/>
      <dgm:spPr/>
      <dgm:t>
        <a:bodyPr/>
        <a:lstStyle/>
        <a:p>
          <a:endParaRPr lang="en-US"/>
        </a:p>
      </dgm:t>
    </dgm:pt>
    <dgm:pt modelId="{E44EB173-2EC4-402F-ABF7-EBD1EDDCF224}" type="pres">
      <dgm:prSet presAssocID="{5424F34F-B286-410F-A5A0-0C09867E8C63}" presName="parTrans" presStyleLbl="sibTrans2D1" presStyleIdx="0" presStyleCnt="9"/>
      <dgm:spPr/>
      <dgm:t>
        <a:bodyPr/>
        <a:lstStyle/>
        <a:p>
          <a:endParaRPr lang="en-US"/>
        </a:p>
      </dgm:t>
    </dgm:pt>
    <dgm:pt modelId="{5F06DC19-D65D-4CC8-AF2A-6984DE42C4AE}" type="pres">
      <dgm:prSet presAssocID="{5424F34F-B286-410F-A5A0-0C09867E8C63}" presName="connectorText" presStyleLbl="sibTrans2D1" presStyleIdx="0" presStyleCnt="9"/>
      <dgm:spPr/>
      <dgm:t>
        <a:bodyPr/>
        <a:lstStyle/>
        <a:p>
          <a:endParaRPr lang="en-US"/>
        </a:p>
      </dgm:t>
    </dgm:pt>
    <dgm:pt modelId="{B3CFADD2-2226-46E8-838D-142ECBD77F62}" type="pres">
      <dgm:prSet presAssocID="{FFA19038-8A25-4D6A-A4CF-40D1EC30EB0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01AF4E-60CC-494F-944A-5AC704D983D2}" type="pres">
      <dgm:prSet presAssocID="{C2CD4616-CE9A-484C-B4B9-53FD0593CB30}" presName="parTrans" presStyleLbl="sibTrans2D1" presStyleIdx="1" presStyleCnt="9"/>
      <dgm:spPr/>
      <dgm:t>
        <a:bodyPr/>
        <a:lstStyle/>
        <a:p>
          <a:endParaRPr lang="en-US"/>
        </a:p>
      </dgm:t>
    </dgm:pt>
    <dgm:pt modelId="{DBCBE333-0651-492E-95C5-B6F79047D030}" type="pres">
      <dgm:prSet presAssocID="{C2CD4616-CE9A-484C-B4B9-53FD0593CB30}" presName="connectorText" presStyleLbl="sibTrans2D1" presStyleIdx="1" presStyleCnt="9"/>
      <dgm:spPr/>
      <dgm:t>
        <a:bodyPr/>
        <a:lstStyle/>
        <a:p>
          <a:endParaRPr lang="en-US"/>
        </a:p>
      </dgm:t>
    </dgm:pt>
    <dgm:pt modelId="{A2FFB382-3396-4D55-B04D-2A1D5ACECB27}" type="pres">
      <dgm:prSet presAssocID="{749B87FF-FE6B-4911-ADAA-FFDCE16B44F9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C430CE-9DD7-4D82-8E4E-D380118D6912}" type="pres">
      <dgm:prSet presAssocID="{FC927247-6D5B-46E2-A478-871D037591B2}" presName="parTrans" presStyleLbl="sibTrans2D1" presStyleIdx="2" presStyleCnt="9"/>
      <dgm:spPr/>
      <dgm:t>
        <a:bodyPr/>
        <a:lstStyle/>
        <a:p>
          <a:endParaRPr lang="en-US"/>
        </a:p>
      </dgm:t>
    </dgm:pt>
    <dgm:pt modelId="{52527CB2-AB01-48E6-B9BB-3F745B99BE80}" type="pres">
      <dgm:prSet presAssocID="{FC927247-6D5B-46E2-A478-871D037591B2}" presName="connectorText" presStyleLbl="sibTrans2D1" presStyleIdx="2" presStyleCnt="9"/>
      <dgm:spPr/>
      <dgm:t>
        <a:bodyPr/>
        <a:lstStyle/>
        <a:p>
          <a:endParaRPr lang="en-US"/>
        </a:p>
      </dgm:t>
    </dgm:pt>
    <dgm:pt modelId="{A39220C5-9B12-42AD-9786-65457996772E}" type="pres">
      <dgm:prSet presAssocID="{AEACF2C8-A939-4D07-8289-444A23B10EBF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E13A6-9D21-4FC7-A9F9-28F854770CED}" type="pres">
      <dgm:prSet presAssocID="{402FA722-491E-4E05-AB13-1C8247576539}" presName="parTrans" presStyleLbl="sibTrans2D1" presStyleIdx="3" presStyleCnt="9"/>
      <dgm:spPr/>
      <dgm:t>
        <a:bodyPr/>
        <a:lstStyle/>
        <a:p>
          <a:endParaRPr lang="en-US"/>
        </a:p>
      </dgm:t>
    </dgm:pt>
    <dgm:pt modelId="{0CE250AE-08EB-4B1B-96A2-F1608D5C6778}" type="pres">
      <dgm:prSet presAssocID="{402FA722-491E-4E05-AB13-1C8247576539}" presName="connectorText" presStyleLbl="sibTrans2D1" presStyleIdx="3" presStyleCnt="9"/>
      <dgm:spPr/>
      <dgm:t>
        <a:bodyPr/>
        <a:lstStyle/>
        <a:p>
          <a:endParaRPr lang="en-US"/>
        </a:p>
      </dgm:t>
    </dgm:pt>
    <dgm:pt modelId="{6D6E6587-9061-44B8-95B2-5621DDFB82AC}" type="pres">
      <dgm:prSet presAssocID="{49B18C42-3079-4949-B2AE-86F03B9A16DE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5465D-D74F-4D4E-89DD-87D498EA242C}" type="pres">
      <dgm:prSet presAssocID="{6B1CCEBB-9E04-4CC4-A8DD-27267A718F3F}" presName="parTrans" presStyleLbl="sibTrans2D1" presStyleIdx="4" presStyleCnt="9"/>
      <dgm:spPr/>
      <dgm:t>
        <a:bodyPr/>
        <a:lstStyle/>
        <a:p>
          <a:endParaRPr lang="en-US"/>
        </a:p>
      </dgm:t>
    </dgm:pt>
    <dgm:pt modelId="{CAC1F13E-28F5-460E-9DEB-898B27F6587C}" type="pres">
      <dgm:prSet presAssocID="{6B1CCEBB-9E04-4CC4-A8DD-27267A718F3F}" presName="connectorText" presStyleLbl="sibTrans2D1" presStyleIdx="4" presStyleCnt="9"/>
      <dgm:spPr/>
      <dgm:t>
        <a:bodyPr/>
        <a:lstStyle/>
        <a:p>
          <a:endParaRPr lang="en-US"/>
        </a:p>
      </dgm:t>
    </dgm:pt>
    <dgm:pt modelId="{D7B38239-144C-48CF-A887-116BAA043F3F}" type="pres">
      <dgm:prSet presAssocID="{71B3C67D-2AE7-43ED-A15F-2604A9C86921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482256-827D-48FE-B255-BEF9FF8E7935}" type="pres">
      <dgm:prSet presAssocID="{52E99023-C3F6-445F-B6CF-3A09B8C761BE}" presName="parTrans" presStyleLbl="sibTrans2D1" presStyleIdx="5" presStyleCnt="9"/>
      <dgm:spPr/>
      <dgm:t>
        <a:bodyPr/>
        <a:lstStyle/>
        <a:p>
          <a:endParaRPr lang="en-US"/>
        </a:p>
      </dgm:t>
    </dgm:pt>
    <dgm:pt modelId="{AC96892B-690B-49D2-9157-408172BBBEE8}" type="pres">
      <dgm:prSet presAssocID="{52E99023-C3F6-445F-B6CF-3A09B8C761BE}" presName="connectorText" presStyleLbl="sibTrans2D1" presStyleIdx="5" presStyleCnt="9"/>
      <dgm:spPr/>
      <dgm:t>
        <a:bodyPr/>
        <a:lstStyle/>
        <a:p>
          <a:endParaRPr lang="en-US"/>
        </a:p>
      </dgm:t>
    </dgm:pt>
    <dgm:pt modelId="{FE99B48B-C2A6-4AA3-83B4-04FABA02CD1A}" type="pres">
      <dgm:prSet presAssocID="{80E85227-7F67-4F1D-9A84-9DE4D58FB868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50326-C568-41A9-AA3B-75DE45F8C30C}" type="pres">
      <dgm:prSet presAssocID="{04B7C14B-DA37-41E0-9BD7-B0B99EA2C4C8}" presName="parTrans" presStyleLbl="sibTrans2D1" presStyleIdx="6" presStyleCnt="9"/>
      <dgm:spPr/>
      <dgm:t>
        <a:bodyPr/>
        <a:lstStyle/>
        <a:p>
          <a:endParaRPr lang="en-US"/>
        </a:p>
      </dgm:t>
    </dgm:pt>
    <dgm:pt modelId="{ACF65997-DAEA-4BF0-8C2B-71C91458BD69}" type="pres">
      <dgm:prSet presAssocID="{04B7C14B-DA37-41E0-9BD7-B0B99EA2C4C8}" presName="connectorText" presStyleLbl="sibTrans2D1" presStyleIdx="6" presStyleCnt="9"/>
      <dgm:spPr/>
      <dgm:t>
        <a:bodyPr/>
        <a:lstStyle/>
        <a:p>
          <a:endParaRPr lang="en-US"/>
        </a:p>
      </dgm:t>
    </dgm:pt>
    <dgm:pt modelId="{B73C5DBF-B205-4C8F-B093-D70719B8C578}" type="pres">
      <dgm:prSet presAssocID="{2911D530-BA8F-4599-94BA-E3A42E95C0D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E6E3A-A2DA-44EE-94A4-A4FB9ED158A6}" type="pres">
      <dgm:prSet presAssocID="{9EBC4271-E5E5-4EF9-869C-BA686EE35C57}" presName="parTrans" presStyleLbl="sibTrans2D1" presStyleIdx="7" presStyleCnt="9"/>
      <dgm:spPr/>
      <dgm:t>
        <a:bodyPr/>
        <a:lstStyle/>
        <a:p>
          <a:endParaRPr lang="en-US"/>
        </a:p>
      </dgm:t>
    </dgm:pt>
    <dgm:pt modelId="{07F33A7F-571E-480D-8D87-5BA721042789}" type="pres">
      <dgm:prSet presAssocID="{9EBC4271-E5E5-4EF9-869C-BA686EE35C57}" presName="connectorText" presStyleLbl="sibTrans2D1" presStyleIdx="7" presStyleCnt="9"/>
      <dgm:spPr/>
      <dgm:t>
        <a:bodyPr/>
        <a:lstStyle/>
        <a:p>
          <a:endParaRPr lang="en-US"/>
        </a:p>
      </dgm:t>
    </dgm:pt>
    <dgm:pt modelId="{2926DB8C-BB92-4BCB-A16B-BB12B0D28033}" type="pres">
      <dgm:prSet presAssocID="{55425098-D8B6-4859-BC77-981DC2A3696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9D218-EBAE-4AF4-8D1E-4FD98CCA4E3A}" type="pres">
      <dgm:prSet presAssocID="{378569DE-6CBD-4D26-9CBE-F935E04621F7}" presName="parTrans" presStyleLbl="sibTrans2D1" presStyleIdx="8" presStyleCnt="9"/>
      <dgm:spPr/>
      <dgm:t>
        <a:bodyPr/>
        <a:lstStyle/>
        <a:p>
          <a:endParaRPr lang="en-US"/>
        </a:p>
      </dgm:t>
    </dgm:pt>
    <dgm:pt modelId="{D52D4CCD-A612-49BF-AE53-209356576D9E}" type="pres">
      <dgm:prSet presAssocID="{378569DE-6CBD-4D26-9CBE-F935E04621F7}" presName="connectorText" presStyleLbl="sibTrans2D1" presStyleIdx="8" presStyleCnt="9"/>
      <dgm:spPr/>
      <dgm:t>
        <a:bodyPr/>
        <a:lstStyle/>
        <a:p>
          <a:endParaRPr lang="en-US"/>
        </a:p>
      </dgm:t>
    </dgm:pt>
    <dgm:pt modelId="{74F5DAD6-354B-4608-81CF-35891236C19C}" type="pres">
      <dgm:prSet presAssocID="{37787658-0643-4329-9CD7-7F47433A00B7}" presName="node" presStyleLbl="node1" presStyleIdx="8" presStyleCnt="9" custRadScaleRad="97225" custRadScaleInc="17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526CC3-074E-484F-80D4-EDCE79006B2A}" type="presOf" srcId="{04B7C14B-DA37-41E0-9BD7-B0B99EA2C4C8}" destId="{EE950326-C568-41A9-AA3B-75DE45F8C30C}" srcOrd="0" destOrd="0" presId="urn:microsoft.com/office/officeart/2005/8/layout/radial5"/>
    <dgm:cxn modelId="{86C051F1-C476-4EAF-BCA5-E0A350FB3218}" srcId="{8384149B-31EC-455B-BF16-1BE5CC0812DF}" destId="{71B3C67D-2AE7-43ED-A15F-2604A9C86921}" srcOrd="4" destOrd="0" parTransId="{6B1CCEBB-9E04-4CC4-A8DD-27267A718F3F}" sibTransId="{379DFBB4-8710-4A84-AAE2-70C70706B655}"/>
    <dgm:cxn modelId="{53E62B28-E4EF-4109-98E2-79D75097C927}" type="presOf" srcId="{402FA722-491E-4E05-AB13-1C8247576539}" destId="{563E13A6-9D21-4FC7-A9F9-28F854770CED}" srcOrd="0" destOrd="0" presId="urn:microsoft.com/office/officeart/2005/8/layout/radial5"/>
    <dgm:cxn modelId="{BDC61E85-09F9-4855-A7BC-C2E1A9256710}" type="presOf" srcId="{C2CD4616-CE9A-484C-B4B9-53FD0593CB30}" destId="{DBCBE333-0651-492E-95C5-B6F79047D030}" srcOrd="1" destOrd="0" presId="urn:microsoft.com/office/officeart/2005/8/layout/radial5"/>
    <dgm:cxn modelId="{31952D0F-7A3B-480A-B6DD-709935F01D3B}" type="presOf" srcId="{749B87FF-FE6B-4911-ADAA-FFDCE16B44F9}" destId="{A2FFB382-3396-4D55-B04D-2A1D5ACECB27}" srcOrd="0" destOrd="0" presId="urn:microsoft.com/office/officeart/2005/8/layout/radial5"/>
    <dgm:cxn modelId="{C7924CF4-0FAE-409B-8621-B03F7DF14019}" srcId="{8384149B-31EC-455B-BF16-1BE5CC0812DF}" destId="{37787658-0643-4329-9CD7-7F47433A00B7}" srcOrd="8" destOrd="0" parTransId="{378569DE-6CBD-4D26-9CBE-F935E04621F7}" sibTransId="{BE7FFBEF-FFC5-4B61-825A-2351A8FCE936}"/>
    <dgm:cxn modelId="{E97DEA58-7253-45D0-A219-8EFFD7C2DFA0}" type="presOf" srcId="{71B3C67D-2AE7-43ED-A15F-2604A9C86921}" destId="{D7B38239-144C-48CF-A887-116BAA043F3F}" srcOrd="0" destOrd="0" presId="urn:microsoft.com/office/officeart/2005/8/layout/radial5"/>
    <dgm:cxn modelId="{8C7A555E-DA6D-46AA-AD6C-3B47EBA4D270}" type="presOf" srcId="{52E99023-C3F6-445F-B6CF-3A09B8C761BE}" destId="{AC96892B-690B-49D2-9157-408172BBBEE8}" srcOrd="1" destOrd="0" presId="urn:microsoft.com/office/officeart/2005/8/layout/radial5"/>
    <dgm:cxn modelId="{E2E03150-87A0-4EE7-83E4-85187BF09A12}" type="presOf" srcId="{5424F34F-B286-410F-A5A0-0C09867E8C63}" destId="{5F06DC19-D65D-4CC8-AF2A-6984DE42C4AE}" srcOrd="1" destOrd="0" presId="urn:microsoft.com/office/officeart/2005/8/layout/radial5"/>
    <dgm:cxn modelId="{5B4E1FCF-A348-4283-A3F6-FAF4A2384007}" type="presOf" srcId="{378569DE-6CBD-4D26-9CBE-F935E04621F7}" destId="{D52D4CCD-A612-49BF-AE53-209356576D9E}" srcOrd="1" destOrd="0" presId="urn:microsoft.com/office/officeart/2005/8/layout/radial5"/>
    <dgm:cxn modelId="{A9F22ABE-183F-42E7-B4F0-3C39DF83A247}" type="presOf" srcId="{6B1CCEBB-9E04-4CC4-A8DD-27267A718F3F}" destId="{CAC1F13E-28F5-460E-9DEB-898B27F6587C}" srcOrd="1" destOrd="0" presId="urn:microsoft.com/office/officeart/2005/8/layout/radial5"/>
    <dgm:cxn modelId="{B5B94C44-1BDD-4E3E-8503-5180FF238CEE}" type="presOf" srcId="{9EBC4271-E5E5-4EF9-869C-BA686EE35C57}" destId="{24DE6E3A-A2DA-44EE-94A4-A4FB9ED158A6}" srcOrd="0" destOrd="0" presId="urn:microsoft.com/office/officeart/2005/8/layout/radial5"/>
    <dgm:cxn modelId="{4430AD7F-3325-4ED4-86D1-6A2924B61894}" type="presOf" srcId="{55425098-D8B6-4859-BC77-981DC2A36966}" destId="{2926DB8C-BB92-4BCB-A16B-BB12B0D28033}" srcOrd="0" destOrd="0" presId="urn:microsoft.com/office/officeart/2005/8/layout/radial5"/>
    <dgm:cxn modelId="{CA9D8D01-F45B-4425-8265-5CEC46AE6D95}" type="presOf" srcId="{AEACF2C8-A939-4D07-8289-444A23B10EBF}" destId="{A39220C5-9B12-42AD-9786-65457996772E}" srcOrd="0" destOrd="0" presId="urn:microsoft.com/office/officeart/2005/8/layout/radial5"/>
    <dgm:cxn modelId="{E05D5457-2C03-4D39-B60B-34CBE8802A29}" type="presOf" srcId="{378569DE-6CBD-4D26-9CBE-F935E04621F7}" destId="{3949D218-EBAE-4AF4-8D1E-4FD98CCA4E3A}" srcOrd="0" destOrd="0" presId="urn:microsoft.com/office/officeart/2005/8/layout/radial5"/>
    <dgm:cxn modelId="{86B80A58-30AE-4116-9D77-32069A72016E}" type="presOf" srcId="{04B7C14B-DA37-41E0-9BD7-B0B99EA2C4C8}" destId="{ACF65997-DAEA-4BF0-8C2B-71C91458BD69}" srcOrd="1" destOrd="0" presId="urn:microsoft.com/office/officeart/2005/8/layout/radial5"/>
    <dgm:cxn modelId="{A4B0335B-ED6D-4209-A1DC-96EF5E4D475C}" srcId="{8384149B-31EC-455B-BF16-1BE5CC0812DF}" destId="{49B18C42-3079-4949-B2AE-86F03B9A16DE}" srcOrd="3" destOrd="0" parTransId="{402FA722-491E-4E05-AB13-1C8247576539}" sibTransId="{C4957F8B-AE9B-40AD-A540-6EE4E7DD67DD}"/>
    <dgm:cxn modelId="{E1628DDA-E82A-48DA-A2AE-990C7B6CF186}" type="presOf" srcId="{402FA722-491E-4E05-AB13-1C8247576539}" destId="{0CE250AE-08EB-4B1B-96A2-F1608D5C6778}" srcOrd="1" destOrd="0" presId="urn:microsoft.com/office/officeart/2005/8/layout/radial5"/>
    <dgm:cxn modelId="{CEB6AB69-7CB0-44C5-88F1-21945298A6ED}" type="presOf" srcId="{FFA19038-8A25-4D6A-A4CF-40D1EC30EB06}" destId="{B3CFADD2-2226-46E8-838D-142ECBD77F62}" srcOrd="0" destOrd="0" presId="urn:microsoft.com/office/officeart/2005/8/layout/radial5"/>
    <dgm:cxn modelId="{D7CBE551-D54C-4E84-8DD8-B0661B7EC87A}" srcId="{8384149B-31EC-455B-BF16-1BE5CC0812DF}" destId="{AEACF2C8-A939-4D07-8289-444A23B10EBF}" srcOrd="2" destOrd="0" parTransId="{FC927247-6D5B-46E2-A478-871D037591B2}" sibTransId="{F873A37A-67D0-40F5-8C86-D12F75824743}"/>
    <dgm:cxn modelId="{2017B0E4-8253-49E7-87E9-CCD1093BEE45}" type="presOf" srcId="{80E85227-7F67-4F1D-9A84-9DE4D58FB868}" destId="{FE99B48B-C2A6-4AA3-83B4-04FABA02CD1A}" srcOrd="0" destOrd="0" presId="urn:microsoft.com/office/officeart/2005/8/layout/radial5"/>
    <dgm:cxn modelId="{0CC8F148-204D-4F7F-BF27-14780BC98806}" type="presOf" srcId="{FC927247-6D5B-46E2-A478-871D037591B2}" destId="{2AC430CE-9DD7-4D82-8E4E-D380118D6912}" srcOrd="0" destOrd="0" presId="urn:microsoft.com/office/officeart/2005/8/layout/radial5"/>
    <dgm:cxn modelId="{FECC59A7-9F47-43AA-98A6-D671D17D251F}" type="presOf" srcId="{52E99023-C3F6-445F-B6CF-3A09B8C761BE}" destId="{F6482256-827D-48FE-B255-BEF9FF8E7935}" srcOrd="0" destOrd="0" presId="urn:microsoft.com/office/officeart/2005/8/layout/radial5"/>
    <dgm:cxn modelId="{BDD99363-28DD-4E3C-B0CF-D9CF21BC9E82}" type="presOf" srcId="{2911D530-BA8F-4599-94BA-E3A42E95C0D5}" destId="{B73C5DBF-B205-4C8F-B093-D70719B8C578}" srcOrd="0" destOrd="0" presId="urn:microsoft.com/office/officeart/2005/8/layout/radial5"/>
    <dgm:cxn modelId="{E663E23E-4E08-47AB-91A0-4365D8C9076C}" srcId="{8384149B-31EC-455B-BF16-1BE5CC0812DF}" destId="{55425098-D8B6-4859-BC77-981DC2A36966}" srcOrd="7" destOrd="0" parTransId="{9EBC4271-E5E5-4EF9-869C-BA686EE35C57}" sibTransId="{E01591B9-7D1F-47EC-A517-0FFD570CBD95}"/>
    <dgm:cxn modelId="{D80646DF-6186-49F6-9258-8B7A6D2C9639}" type="presOf" srcId="{FC927247-6D5B-46E2-A478-871D037591B2}" destId="{52527CB2-AB01-48E6-B9BB-3F745B99BE80}" srcOrd="1" destOrd="0" presId="urn:microsoft.com/office/officeart/2005/8/layout/radial5"/>
    <dgm:cxn modelId="{90A5CC64-1C84-47F3-A3F0-803753EF8F16}" srcId="{8384149B-31EC-455B-BF16-1BE5CC0812DF}" destId="{FFA19038-8A25-4D6A-A4CF-40D1EC30EB06}" srcOrd="0" destOrd="0" parTransId="{5424F34F-B286-410F-A5A0-0C09867E8C63}" sibTransId="{6963F43C-99BC-4F73-B0FD-3840C842C363}"/>
    <dgm:cxn modelId="{6C367AE1-12F2-44CA-BB55-024C213047F4}" type="presOf" srcId="{C2CD4616-CE9A-484C-B4B9-53FD0593CB30}" destId="{A201AF4E-60CC-494F-944A-5AC704D983D2}" srcOrd="0" destOrd="0" presId="urn:microsoft.com/office/officeart/2005/8/layout/radial5"/>
    <dgm:cxn modelId="{EDD8066A-0E63-4371-939B-41335E1DAC35}" srcId="{8384149B-31EC-455B-BF16-1BE5CC0812DF}" destId="{80E85227-7F67-4F1D-9A84-9DE4D58FB868}" srcOrd="5" destOrd="0" parTransId="{52E99023-C3F6-445F-B6CF-3A09B8C761BE}" sibTransId="{6A03618E-28F0-4D39-8BC8-E4A4C0D61A49}"/>
    <dgm:cxn modelId="{FD49A8D3-F18D-40B1-9758-6025F3B0DB83}" srcId="{8384149B-31EC-455B-BF16-1BE5CC0812DF}" destId="{749B87FF-FE6B-4911-ADAA-FFDCE16B44F9}" srcOrd="1" destOrd="0" parTransId="{C2CD4616-CE9A-484C-B4B9-53FD0593CB30}" sibTransId="{CCED2DEA-C656-4324-82C5-1A3318FFBB37}"/>
    <dgm:cxn modelId="{97507DED-47B4-4693-9E1B-3724F16229E5}" srcId="{8384149B-31EC-455B-BF16-1BE5CC0812DF}" destId="{2911D530-BA8F-4599-94BA-E3A42E95C0D5}" srcOrd="6" destOrd="0" parTransId="{04B7C14B-DA37-41E0-9BD7-B0B99EA2C4C8}" sibTransId="{86BCB9E5-1EDF-4C58-9C7D-74CBE70D8488}"/>
    <dgm:cxn modelId="{701BED6A-C255-4160-985E-7498AAE242CA}" type="presOf" srcId="{5424F34F-B286-410F-A5A0-0C09867E8C63}" destId="{E44EB173-2EC4-402F-ABF7-EBD1EDDCF224}" srcOrd="0" destOrd="0" presId="urn:microsoft.com/office/officeart/2005/8/layout/radial5"/>
    <dgm:cxn modelId="{0369A232-23AE-4A68-BBB9-BC90CE8F5843}" type="presOf" srcId="{8384149B-31EC-455B-BF16-1BE5CC0812DF}" destId="{5096ACD1-81DB-45A8-84DE-B33050B3BDFB}" srcOrd="0" destOrd="0" presId="urn:microsoft.com/office/officeart/2005/8/layout/radial5"/>
    <dgm:cxn modelId="{BAD07A53-8F59-4D8B-B09F-CCAE20CF2448}" type="presOf" srcId="{9EBC4271-E5E5-4EF9-869C-BA686EE35C57}" destId="{07F33A7F-571E-480D-8D87-5BA721042789}" srcOrd="1" destOrd="0" presId="urn:microsoft.com/office/officeart/2005/8/layout/radial5"/>
    <dgm:cxn modelId="{37C804DB-80B1-4AB0-8D3E-E0DCB7FC42BD}" type="presOf" srcId="{C6688D99-9CC1-4C21-B40B-F20EC7CEA868}" destId="{56E09B32-4176-4636-AE0F-F9E7F71AE552}" srcOrd="0" destOrd="0" presId="urn:microsoft.com/office/officeart/2005/8/layout/radial5"/>
    <dgm:cxn modelId="{464AAEB7-3B2D-4087-9032-06394C2BD1D8}" type="presOf" srcId="{49B18C42-3079-4949-B2AE-86F03B9A16DE}" destId="{6D6E6587-9061-44B8-95B2-5621DDFB82AC}" srcOrd="0" destOrd="0" presId="urn:microsoft.com/office/officeart/2005/8/layout/radial5"/>
    <dgm:cxn modelId="{10E1949F-E684-48F3-84EC-5934C91AD741}" type="presOf" srcId="{37787658-0643-4329-9CD7-7F47433A00B7}" destId="{74F5DAD6-354B-4608-81CF-35891236C19C}" srcOrd="0" destOrd="0" presId="urn:microsoft.com/office/officeart/2005/8/layout/radial5"/>
    <dgm:cxn modelId="{CC5796C3-5A68-4BC0-B7B9-C3A62551DA91}" srcId="{C6688D99-9CC1-4C21-B40B-F20EC7CEA868}" destId="{8384149B-31EC-455B-BF16-1BE5CC0812DF}" srcOrd="0" destOrd="0" parTransId="{16000E7C-1069-40D2-B8C9-C7850589DBC2}" sibTransId="{C5CA5A9D-2256-492A-A95F-D5085EF11E47}"/>
    <dgm:cxn modelId="{4003CD66-6F05-44AC-9003-7DE3C329D733}" type="presOf" srcId="{6B1CCEBB-9E04-4CC4-A8DD-27267A718F3F}" destId="{A1F5465D-D74F-4D4E-89DD-87D498EA242C}" srcOrd="0" destOrd="0" presId="urn:microsoft.com/office/officeart/2005/8/layout/radial5"/>
    <dgm:cxn modelId="{45BE478A-82A5-4B34-9184-8D332057548C}" type="presParOf" srcId="{56E09B32-4176-4636-AE0F-F9E7F71AE552}" destId="{5096ACD1-81DB-45A8-84DE-B33050B3BDFB}" srcOrd="0" destOrd="0" presId="urn:microsoft.com/office/officeart/2005/8/layout/radial5"/>
    <dgm:cxn modelId="{B3226792-F522-4AE2-AA04-263C8DE8F482}" type="presParOf" srcId="{56E09B32-4176-4636-AE0F-F9E7F71AE552}" destId="{E44EB173-2EC4-402F-ABF7-EBD1EDDCF224}" srcOrd="1" destOrd="0" presId="urn:microsoft.com/office/officeart/2005/8/layout/radial5"/>
    <dgm:cxn modelId="{CACA2E68-598A-42AF-B297-0D0B934E0FB4}" type="presParOf" srcId="{E44EB173-2EC4-402F-ABF7-EBD1EDDCF224}" destId="{5F06DC19-D65D-4CC8-AF2A-6984DE42C4AE}" srcOrd="0" destOrd="0" presId="urn:microsoft.com/office/officeart/2005/8/layout/radial5"/>
    <dgm:cxn modelId="{53E1406F-9EB3-4DBE-AD45-D4398AD91D31}" type="presParOf" srcId="{56E09B32-4176-4636-AE0F-F9E7F71AE552}" destId="{B3CFADD2-2226-46E8-838D-142ECBD77F62}" srcOrd="2" destOrd="0" presId="urn:microsoft.com/office/officeart/2005/8/layout/radial5"/>
    <dgm:cxn modelId="{8CAB5A80-A3A7-45FE-8C1D-EA5E255A4D53}" type="presParOf" srcId="{56E09B32-4176-4636-AE0F-F9E7F71AE552}" destId="{A201AF4E-60CC-494F-944A-5AC704D983D2}" srcOrd="3" destOrd="0" presId="urn:microsoft.com/office/officeart/2005/8/layout/radial5"/>
    <dgm:cxn modelId="{0CB3CCE9-5B66-4991-A459-7B799FFA91EF}" type="presParOf" srcId="{A201AF4E-60CC-494F-944A-5AC704D983D2}" destId="{DBCBE333-0651-492E-95C5-B6F79047D030}" srcOrd="0" destOrd="0" presId="urn:microsoft.com/office/officeart/2005/8/layout/radial5"/>
    <dgm:cxn modelId="{91B29E97-344A-4D4C-99A5-0A30EF822FCC}" type="presParOf" srcId="{56E09B32-4176-4636-AE0F-F9E7F71AE552}" destId="{A2FFB382-3396-4D55-B04D-2A1D5ACECB27}" srcOrd="4" destOrd="0" presId="urn:microsoft.com/office/officeart/2005/8/layout/radial5"/>
    <dgm:cxn modelId="{A0711DF1-1874-401E-924E-05FAF2DCF208}" type="presParOf" srcId="{56E09B32-4176-4636-AE0F-F9E7F71AE552}" destId="{2AC430CE-9DD7-4D82-8E4E-D380118D6912}" srcOrd="5" destOrd="0" presId="urn:microsoft.com/office/officeart/2005/8/layout/radial5"/>
    <dgm:cxn modelId="{A5A83906-50D3-4108-BB97-4CC973A0842D}" type="presParOf" srcId="{2AC430CE-9DD7-4D82-8E4E-D380118D6912}" destId="{52527CB2-AB01-48E6-B9BB-3F745B99BE80}" srcOrd="0" destOrd="0" presId="urn:microsoft.com/office/officeart/2005/8/layout/radial5"/>
    <dgm:cxn modelId="{814B81E3-A230-4575-91D8-4C886D7A2328}" type="presParOf" srcId="{56E09B32-4176-4636-AE0F-F9E7F71AE552}" destId="{A39220C5-9B12-42AD-9786-65457996772E}" srcOrd="6" destOrd="0" presId="urn:microsoft.com/office/officeart/2005/8/layout/radial5"/>
    <dgm:cxn modelId="{CA762646-42CC-474E-8334-2B9D83445F69}" type="presParOf" srcId="{56E09B32-4176-4636-AE0F-F9E7F71AE552}" destId="{563E13A6-9D21-4FC7-A9F9-28F854770CED}" srcOrd="7" destOrd="0" presId="urn:microsoft.com/office/officeart/2005/8/layout/radial5"/>
    <dgm:cxn modelId="{9DC00B21-31BB-49A4-B2AA-6F4AD10677FD}" type="presParOf" srcId="{563E13A6-9D21-4FC7-A9F9-28F854770CED}" destId="{0CE250AE-08EB-4B1B-96A2-F1608D5C6778}" srcOrd="0" destOrd="0" presId="urn:microsoft.com/office/officeart/2005/8/layout/radial5"/>
    <dgm:cxn modelId="{BF55F160-2BCE-4685-8BA6-3B742C89C213}" type="presParOf" srcId="{56E09B32-4176-4636-AE0F-F9E7F71AE552}" destId="{6D6E6587-9061-44B8-95B2-5621DDFB82AC}" srcOrd="8" destOrd="0" presId="urn:microsoft.com/office/officeart/2005/8/layout/radial5"/>
    <dgm:cxn modelId="{1795665F-6BF2-4247-A091-BC44E4806DE0}" type="presParOf" srcId="{56E09B32-4176-4636-AE0F-F9E7F71AE552}" destId="{A1F5465D-D74F-4D4E-89DD-87D498EA242C}" srcOrd="9" destOrd="0" presId="urn:microsoft.com/office/officeart/2005/8/layout/radial5"/>
    <dgm:cxn modelId="{51D3892A-6BF4-4C5B-9ED3-11139287AF40}" type="presParOf" srcId="{A1F5465D-D74F-4D4E-89DD-87D498EA242C}" destId="{CAC1F13E-28F5-460E-9DEB-898B27F6587C}" srcOrd="0" destOrd="0" presId="urn:microsoft.com/office/officeart/2005/8/layout/radial5"/>
    <dgm:cxn modelId="{F884359E-A43A-4C5F-AC4D-548CA5BD9D5A}" type="presParOf" srcId="{56E09B32-4176-4636-AE0F-F9E7F71AE552}" destId="{D7B38239-144C-48CF-A887-116BAA043F3F}" srcOrd="10" destOrd="0" presId="urn:microsoft.com/office/officeart/2005/8/layout/radial5"/>
    <dgm:cxn modelId="{BD6C7E08-5B21-4855-B2A6-8E0B8D22BECA}" type="presParOf" srcId="{56E09B32-4176-4636-AE0F-F9E7F71AE552}" destId="{F6482256-827D-48FE-B255-BEF9FF8E7935}" srcOrd="11" destOrd="0" presId="urn:microsoft.com/office/officeart/2005/8/layout/radial5"/>
    <dgm:cxn modelId="{767DDF28-3BD9-4985-A1A9-823EC57E8C77}" type="presParOf" srcId="{F6482256-827D-48FE-B255-BEF9FF8E7935}" destId="{AC96892B-690B-49D2-9157-408172BBBEE8}" srcOrd="0" destOrd="0" presId="urn:microsoft.com/office/officeart/2005/8/layout/radial5"/>
    <dgm:cxn modelId="{3CBE8B83-1033-4634-A32A-9FD8920EF73B}" type="presParOf" srcId="{56E09B32-4176-4636-AE0F-F9E7F71AE552}" destId="{FE99B48B-C2A6-4AA3-83B4-04FABA02CD1A}" srcOrd="12" destOrd="0" presId="urn:microsoft.com/office/officeart/2005/8/layout/radial5"/>
    <dgm:cxn modelId="{85AB898A-1968-43D2-AB94-C1B6069E6023}" type="presParOf" srcId="{56E09B32-4176-4636-AE0F-F9E7F71AE552}" destId="{EE950326-C568-41A9-AA3B-75DE45F8C30C}" srcOrd="13" destOrd="0" presId="urn:microsoft.com/office/officeart/2005/8/layout/radial5"/>
    <dgm:cxn modelId="{24157065-CEBA-4718-92F3-A26695D5C13F}" type="presParOf" srcId="{EE950326-C568-41A9-AA3B-75DE45F8C30C}" destId="{ACF65997-DAEA-4BF0-8C2B-71C91458BD69}" srcOrd="0" destOrd="0" presId="urn:microsoft.com/office/officeart/2005/8/layout/radial5"/>
    <dgm:cxn modelId="{46F35B05-A403-4757-8410-893FC395F211}" type="presParOf" srcId="{56E09B32-4176-4636-AE0F-F9E7F71AE552}" destId="{B73C5DBF-B205-4C8F-B093-D70719B8C578}" srcOrd="14" destOrd="0" presId="urn:microsoft.com/office/officeart/2005/8/layout/radial5"/>
    <dgm:cxn modelId="{A7A9378D-A8AC-421F-A7C3-AB1C64955BFD}" type="presParOf" srcId="{56E09B32-4176-4636-AE0F-F9E7F71AE552}" destId="{24DE6E3A-A2DA-44EE-94A4-A4FB9ED158A6}" srcOrd="15" destOrd="0" presId="urn:microsoft.com/office/officeart/2005/8/layout/radial5"/>
    <dgm:cxn modelId="{857E2768-D6DC-4E8E-9855-2A99789AE2DE}" type="presParOf" srcId="{24DE6E3A-A2DA-44EE-94A4-A4FB9ED158A6}" destId="{07F33A7F-571E-480D-8D87-5BA721042789}" srcOrd="0" destOrd="0" presId="urn:microsoft.com/office/officeart/2005/8/layout/radial5"/>
    <dgm:cxn modelId="{6791BA88-0F1D-48FD-BAF4-7CCE5A79FB91}" type="presParOf" srcId="{56E09B32-4176-4636-AE0F-F9E7F71AE552}" destId="{2926DB8C-BB92-4BCB-A16B-BB12B0D28033}" srcOrd="16" destOrd="0" presId="urn:microsoft.com/office/officeart/2005/8/layout/radial5"/>
    <dgm:cxn modelId="{8F1685EE-70AB-4039-892C-6E35D896A1DF}" type="presParOf" srcId="{56E09B32-4176-4636-AE0F-F9E7F71AE552}" destId="{3949D218-EBAE-4AF4-8D1E-4FD98CCA4E3A}" srcOrd="17" destOrd="0" presId="urn:microsoft.com/office/officeart/2005/8/layout/radial5"/>
    <dgm:cxn modelId="{83D891B0-88F9-4703-820C-5CC25F01B073}" type="presParOf" srcId="{3949D218-EBAE-4AF4-8D1E-4FD98CCA4E3A}" destId="{D52D4CCD-A612-49BF-AE53-209356576D9E}" srcOrd="0" destOrd="0" presId="urn:microsoft.com/office/officeart/2005/8/layout/radial5"/>
    <dgm:cxn modelId="{63FA7E58-2469-45DF-984D-F72FA64641A2}" type="presParOf" srcId="{56E09B32-4176-4636-AE0F-F9E7F71AE552}" destId="{74F5DAD6-354B-4608-81CF-35891236C19C}" srcOrd="18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27996-3746-47BF-A50C-BD30E10AC62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813E2-0E27-4650-B976-48957EE69D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631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813E2-0E27-4650-B976-48957EE69D3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3763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533400"/>
            <a:ext cx="708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914400"/>
            <a:ext cx="5361716" cy="304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828800" y="4724400"/>
            <a:ext cx="5257800" cy="120032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7200" dirty="0">
              <a:solidFill>
                <a:schemeClr val="accent5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61135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17" y="762000"/>
            <a:ext cx="3986583" cy="26528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92680" y="4229944"/>
            <a:ext cx="3657600" cy="110799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মোড়কী করন</a:t>
            </a:r>
            <a:endParaRPr lang="en-US" sz="6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05400" y="4254668"/>
            <a:ext cx="3352800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প্রমিতকরণ</a:t>
            </a:r>
            <a:endParaRPr lang="en-US" sz="6600" dirty="0">
              <a:solidFill>
                <a:schemeClr val="accent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887" y="777240"/>
            <a:ext cx="3662313" cy="2743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85355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8327"/>
            <a:ext cx="3429000" cy="31977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227" y="338329"/>
            <a:ext cx="3644773" cy="31668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038599"/>
            <a:ext cx="3943350" cy="19716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3657600"/>
            <a:ext cx="19812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পর্যায়িতকরণ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3657601"/>
            <a:ext cx="2487168" cy="58477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</a:t>
            </a:r>
            <a:r>
              <a:rPr lang="bn-BD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তথ্য সংগ্রহ</a:t>
            </a:r>
            <a:endParaRPr lang="en-US" sz="3200" dirty="0">
              <a:solidFill>
                <a:schemeClr val="accent5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8800" y="5181600"/>
            <a:ext cx="1996440" cy="52322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ভোক্তা বিশ্লেষণ</a:t>
            </a:r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47973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219200" y="914400"/>
            <a:ext cx="6629400" cy="16002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1114335"/>
            <a:ext cx="48006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dirty="0" smtClean="0"/>
              <a:t>    </a:t>
            </a:r>
            <a:r>
              <a:rPr lang="bn-BD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838200" y="3124200"/>
            <a:ext cx="7391400" cy="2590800"/>
          </a:xfrm>
          <a:prstGeom prst="ellipseRibbon2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865602"/>
            <a:ext cx="7315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প্রমিতকরণ </a:t>
            </a:r>
            <a:r>
              <a:rPr lang="bn-BD" sz="6600" dirty="0">
                <a:latin typeface="NikoshBAN" pitchFamily="2" charset="0"/>
                <a:cs typeface="NikoshBAN" pitchFamily="2" charset="0"/>
              </a:rPr>
              <a:t>কাকে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লিখ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40297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828800" y="914400"/>
            <a:ext cx="6019800" cy="1600200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18944" y="1052780"/>
            <a:ext cx="487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1219200" y="3200400"/>
            <a:ext cx="7315200" cy="2362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3719780"/>
            <a:ext cx="6705600" cy="17543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গুদামজাতকরন ও তথ্য সংগ্রহ কি </a:t>
            </a:r>
            <a:r>
              <a:rPr lang="bn-BD" sz="540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 ব্যাখ্যা  কর।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93317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914400"/>
            <a:ext cx="22860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36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133600"/>
            <a:ext cx="70866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বাজারজাতকরন কাকে বলে? 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মোড়কিকরন কি? </a:t>
            </a:r>
          </a:p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ভোক্তা বিশ্লেষণ কি?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43000" y="838200"/>
            <a:ext cx="6781800" cy="1447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0" y="864108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8000" dirty="0" smtClean="0">
                <a:solidFill>
                  <a:schemeClr val="tx2">
                    <a:lumMod val="10000"/>
                    <a:lumOff val="90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dirty="0">
              <a:solidFill>
                <a:schemeClr val="tx2">
                  <a:lumMod val="10000"/>
                  <a:lumOff val="9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989796"/>
            <a:ext cx="8458200" cy="193899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বিপণনের যে কোন </a:t>
            </a: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টি কার্যাবলির                            ব্যাখা </a:t>
            </a:r>
            <a:r>
              <a:rPr lang="bn-BD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লিখে </a:t>
            </a:r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আনবে ৷   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5868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61744" y="381000"/>
            <a:ext cx="6324600" cy="22860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95600" y="469865"/>
            <a:ext cx="3810000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00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BD" sz="115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chemeClr val="accent1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116652"/>
            <a:ext cx="4466844" cy="30428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174056"/>
            <a:ext cx="3581400" cy="29854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4874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562062" y="1290047"/>
            <a:ext cx="7896138" cy="4329074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4430" y="2756535"/>
            <a:ext cx="7391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440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 শিক্ষক </a:t>
            </a:r>
            <a:endParaRPr lang="en-US" sz="4400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3560980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বালুচরা </a:t>
            </a:r>
            <a:r>
              <a:rPr lang="bn-BD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ইব্রাহিম মিয়া উচ্চ বিদ্যালয় </a:t>
            </a:r>
            <a:endParaRPr lang="en-US" sz="4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0" y="643716"/>
            <a:ext cx="4475283" cy="64633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69131" y="1834158"/>
            <a:ext cx="5222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গোলাম সরওয়ার</a:t>
            </a:r>
            <a:endParaRPr lang="en-US" sz="6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25516" y="4187279"/>
            <a:ext cx="52167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বেগমগঞ্জ</a:t>
            </a:r>
            <a:r>
              <a:rPr lang="en-US" sz="4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4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  নোয়াখালী</a:t>
            </a:r>
            <a:endParaRPr lang="en-US" sz="4400" dirty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99562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  <p:bldP spid="12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p Ribbon 3"/>
          <p:cNvSpPr/>
          <p:nvPr/>
        </p:nvSpPr>
        <p:spPr>
          <a:xfrm>
            <a:off x="2286000" y="808892"/>
            <a:ext cx="5410200" cy="838200"/>
          </a:xfrm>
          <a:prstGeom prst="ribbon2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an 5"/>
          <p:cNvSpPr/>
          <p:nvPr/>
        </p:nvSpPr>
        <p:spPr>
          <a:xfrm>
            <a:off x="990600" y="1922585"/>
            <a:ext cx="7467600" cy="4038600"/>
          </a:xfrm>
          <a:prstGeom prst="can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44969" y="2362200"/>
            <a:ext cx="5451231" cy="83099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44969" y="3073063"/>
            <a:ext cx="5451231" cy="1015663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বিষয় </a:t>
            </a:r>
            <a:r>
              <a:rPr lang="en-US" sz="6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6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ব্যবসায় উদ্যোগ</a:t>
            </a:r>
            <a:endParaRPr lang="en-US" sz="6000" dirty="0"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44968" y="4088726"/>
            <a:ext cx="5451231" cy="707886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 </a:t>
            </a:r>
            <a:r>
              <a:rPr lang="bn-BD" sz="4000" dirty="0" smtClean="0">
                <a:solidFill>
                  <a:srgbClr val="7030A0"/>
                </a:solidFill>
              </a:rPr>
              <a:t>অধ্যায়</a:t>
            </a:r>
            <a:r>
              <a:rPr lang="en-US" sz="4000" dirty="0" smtClean="0">
                <a:solidFill>
                  <a:srgbClr val="7030A0"/>
                </a:solidFill>
              </a:rPr>
              <a:t>  -</a:t>
            </a:r>
            <a:r>
              <a:rPr lang="en-US" sz="4000" dirty="0" err="1" smtClean="0">
                <a:solidFill>
                  <a:srgbClr val="7030A0"/>
                </a:solidFill>
              </a:rPr>
              <a:t>নবম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04288" y="4740808"/>
            <a:ext cx="5451231" cy="646331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bg2">
                    <a:lumMod val="10000"/>
                  </a:schemeClr>
                </a:solidFill>
              </a:rPr>
              <a:t>   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</a:rPr>
              <a:t>সময়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-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৪০ </a:t>
            </a:r>
            <a:r>
              <a:rPr lang="en-US" sz="36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60922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90650" y="685800"/>
            <a:ext cx="6541008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dirty="0" smtClean="0"/>
              <a:t>                </a:t>
            </a:r>
            <a:r>
              <a:rPr lang="bn-BD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1066800" y="2209800"/>
            <a:ext cx="6693408" cy="4343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048000"/>
            <a:ext cx="6694170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         বিপণন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63623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200" y="914400"/>
            <a:ext cx="3962400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6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solidFill>
                <a:schemeClr val="accent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0591" y="2286000"/>
            <a:ext cx="655701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</a:rPr>
              <a:t>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পাঠশেষে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শিক্ষার্থীরা-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0590" y="2971800"/>
            <a:ext cx="7627619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বিপণন কাকে বলে বর্ণনা পারবে ৷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0204" y="3922562"/>
            <a:ext cx="7668005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বিপণনের কার্যাবলি  গুলো ব্যাখা করতে পারবে ৷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8345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2301240"/>
            <a:ext cx="74676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সাধারণ </a:t>
            </a:r>
            <a:r>
              <a:rPr lang="bn-BD" sz="4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অর্থে পণ্য বা সেবা সামগ্রী ক্রয় </a:t>
            </a:r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বিক্রয়ের </a:t>
            </a:r>
            <a:r>
              <a:rPr lang="bn-BD" sz="4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কাজকে বিপণন </a:t>
            </a:r>
            <a:r>
              <a:rPr lang="bn-BD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বলে ৷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7400" y="762000"/>
            <a:ext cx="5029200" cy="9233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5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বিপণন কাকে বলে</a:t>
            </a:r>
            <a:endParaRPr lang="en-US" sz="5400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7615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762000" y="609600"/>
          <a:ext cx="7772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9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43200" y="381000"/>
            <a:ext cx="3657600" cy="11430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598557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  </a:t>
            </a:r>
            <a:r>
              <a:rPr lang="bn-BD" sz="40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বিপণনের কার্যাবলি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37" y="1603073"/>
            <a:ext cx="4029022" cy="27403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496717"/>
            <a:ext cx="3200400" cy="303112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10800000" flipV="1">
            <a:off x="865626" y="4800600"/>
            <a:ext cx="2743200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  </a:t>
            </a:r>
            <a:r>
              <a:rPr lang="bn-BD" sz="54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ক্রয়</a:t>
            </a:r>
            <a:endParaRPr lang="en-US" sz="5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4800600"/>
            <a:ext cx="2590800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FFFF00"/>
                </a:solidFill>
              </a:rPr>
              <a:t>    </a:t>
            </a:r>
            <a:r>
              <a:rPr lang="bn-BD" sz="4400" dirty="0" smtClean="0">
                <a:solidFill>
                  <a:srgbClr val="FFFF00"/>
                </a:solidFill>
              </a:rPr>
              <a:t>বিক্রয়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52457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850439"/>
            <a:ext cx="4067355" cy="28252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013" y="850438"/>
            <a:ext cx="3429000" cy="2825225"/>
          </a:xfrm>
          <a:prstGeom prst="rect">
            <a:avLst/>
          </a:prstGeom>
        </p:spPr>
      </p:pic>
      <p:sp>
        <p:nvSpPr>
          <p:cNvPr id="8" name="Flowchart: Alternate Process 7"/>
          <p:cNvSpPr/>
          <p:nvPr/>
        </p:nvSpPr>
        <p:spPr>
          <a:xfrm>
            <a:off x="887013" y="4248834"/>
            <a:ext cx="3227787" cy="856566"/>
          </a:xfrm>
          <a:prstGeom prst="flowChartAlternateProces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87013" y="4122972"/>
            <a:ext cx="31241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 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পরিবহন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79026" y="4215305"/>
            <a:ext cx="3315987" cy="92333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গুদামজাতকরণ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76748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1468</TotalTime>
  <Words>164</Words>
  <Application>Microsoft Office PowerPoint</Application>
  <PresentationFormat>On-screen Show (4:3)</PresentationFormat>
  <Paragraphs>51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 PC</dc:creator>
  <cp:lastModifiedBy>success</cp:lastModifiedBy>
  <cp:revision>188</cp:revision>
  <dcterms:created xsi:type="dcterms:W3CDTF">2006-08-16T00:00:00Z</dcterms:created>
  <dcterms:modified xsi:type="dcterms:W3CDTF">2019-05-10T05:12:50Z</dcterms:modified>
</cp:coreProperties>
</file>